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2" r:id="rId6"/>
    <p:sldId id="275" r:id="rId7"/>
    <p:sldId id="259" r:id="rId8"/>
    <p:sldId id="268" r:id="rId9"/>
    <p:sldId id="272" r:id="rId10"/>
    <p:sldId id="273" r:id="rId11"/>
    <p:sldId id="263" r:id="rId12"/>
    <p:sldId id="271" r:id="rId13"/>
    <p:sldId id="274" r:id="rId14"/>
    <p:sldId id="266" r:id="rId15"/>
    <p:sldId id="276" r:id="rId16"/>
    <p:sldId id="261" r:id="rId17"/>
    <p:sldId id="267" r:id="rId18"/>
    <p:sldId id="269" r:id="rId19"/>
    <p:sldId id="27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951" autoAdjust="0"/>
    <p:restoredTop sz="98132" autoAdjust="0"/>
  </p:normalViewPr>
  <p:slideViewPr>
    <p:cSldViewPr snapToGrid="0" snapToObjects="1">
      <p:cViewPr varScale="1">
        <p:scale>
          <a:sx n="104" d="100"/>
          <a:sy n="104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445FD-2D4A-AB4D-ACDB-AF2B0B1C01AA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EF0B-5A7A-0F42-A080-5F098D492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EF0B-5A7A-0F42-A080-5F098D4920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12/05/16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903605"/>
            <a:ext cx="7108719" cy="3304402"/>
          </a:xfrm>
        </p:spPr>
        <p:txBody>
          <a:bodyPr>
            <a:normAutofit/>
          </a:bodyPr>
          <a:lstStyle/>
          <a:p>
            <a:r>
              <a:rPr lang="en-US" sz="5500" b="0" i="1" dirty="0" smtClean="0"/>
              <a:t>MUZIČKU PRODUKCIJU</a:t>
            </a:r>
            <a:br>
              <a:rPr lang="en-US" sz="5500" b="0" i="1" dirty="0" smtClean="0"/>
            </a:br>
            <a:r>
              <a:rPr lang="en-US" sz="5500" b="0" i="1" dirty="0" smtClean="0"/>
              <a:t>SNIMANJE </a:t>
            </a:r>
            <a:r>
              <a:rPr lang="en-US" sz="5500" b="0" i="1" dirty="0" smtClean="0"/>
              <a:t>I DIZAJN ZVUKA</a:t>
            </a:r>
            <a:endParaRPr lang="en-US" sz="55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620" y="2012153"/>
            <a:ext cx="2926179" cy="105024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KATEDRA ZA</a:t>
            </a:r>
            <a:endParaRPr lang="en-US" sz="2500" dirty="0"/>
          </a:p>
        </p:txBody>
      </p:sp>
      <p:pic>
        <p:nvPicPr>
          <p:cNvPr id="4" name="Picture 3" descr="aud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34632" y="1"/>
            <a:ext cx="3162767" cy="1487029"/>
          </a:xfrm>
          <a:prstGeom prst="rect">
            <a:avLst/>
          </a:prstGeom>
        </p:spPr>
      </p:pic>
      <p:pic>
        <p:nvPicPr>
          <p:cNvPr id="6" name="Picture 5" descr="aud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162767" cy="1487029"/>
          </a:xfrm>
          <a:prstGeom prst="rect">
            <a:avLst/>
          </a:prstGeom>
        </p:spPr>
      </p:pic>
      <p:pic>
        <p:nvPicPr>
          <p:cNvPr id="7" name="Picture 6" descr="aud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81233" y="3"/>
            <a:ext cx="3162767" cy="1487029"/>
          </a:xfrm>
          <a:prstGeom prst="rect">
            <a:avLst/>
          </a:prstGeom>
        </p:spPr>
      </p:pic>
      <p:pic>
        <p:nvPicPr>
          <p:cNvPr id="11" name="Picture 10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1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52" y="2240608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  <p:pic>
        <p:nvPicPr>
          <p:cNvPr id="7" name="Content Placeholder 6" descr="beatsuite.com_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b="4526"/>
          <a:stretch>
            <a:fillRect/>
          </a:stretch>
        </p:blipFill>
        <p:spPr>
          <a:xfrm>
            <a:off x="0" y="659395"/>
            <a:ext cx="9144000" cy="5372836"/>
          </a:xfrm>
        </p:spPr>
      </p:pic>
    </p:spTree>
    <p:extLst>
      <p:ext uri="{BB962C8B-B14F-4D97-AF65-F5344CB8AC3E}">
        <p14:creationId xmlns:p14="http://schemas.microsoft.com/office/powerpoint/2010/main" val="22236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6186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ound-company-uta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9" r="-1719"/>
          <a:stretch>
            <a:fillRect/>
          </a:stretch>
        </p:blipFill>
        <p:spPr>
          <a:xfrm>
            <a:off x="-170973" y="366330"/>
            <a:ext cx="9464574" cy="5690323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0709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oom_Operato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5" r="-4985"/>
          <a:stretch>
            <a:fillRect/>
          </a:stretch>
        </p:blipFill>
        <p:spPr>
          <a:xfrm>
            <a:off x="-488494" y="522007"/>
            <a:ext cx="10087404" cy="5503403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654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cordingfieldtriplynncanyonpark_sd_0037_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4" b="-3874"/>
          <a:stretch>
            <a:fillRect/>
          </a:stretch>
        </p:blipFill>
        <p:spPr>
          <a:xfrm>
            <a:off x="0" y="390752"/>
            <a:ext cx="9144000" cy="5836855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1" y="1910911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xresdefault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33" b="-31633"/>
          <a:stretch>
            <a:fillRect/>
          </a:stretch>
        </p:blipFill>
        <p:spPr>
          <a:xfrm>
            <a:off x="0" y="-434745"/>
            <a:ext cx="9144000" cy="7392485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2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62" y="2692415"/>
            <a:ext cx="659365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4910600272_cdceae8b9b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0" y="537284"/>
            <a:ext cx="9144000" cy="5446103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DIZAJN ZVUKA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requency-beat-oscillator-dj-music-sound_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  <p:pic>
        <p:nvPicPr>
          <p:cNvPr id="5" name="Picture 4" descr="Music-Production-Sound-Design-for-Visual-Med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69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1" y="1417638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alrec_Hamza-Guerfala-Sound-Engineer_Al-Rayyan-TV-e14399043633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27" b="-21027"/>
          <a:stretch>
            <a:fillRect/>
          </a:stretch>
        </p:blipFill>
        <p:spPr>
          <a:xfrm>
            <a:off x="0" y="-317486"/>
            <a:ext cx="9144000" cy="7444128"/>
          </a:xfrm>
        </p:spPr>
      </p:pic>
      <p:pic>
        <p:nvPicPr>
          <p:cNvPr id="7" name="Picture 6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43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059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3" r="-4983"/>
          <a:stretch>
            <a:fillRect/>
          </a:stretch>
        </p:blipFill>
        <p:spPr>
          <a:xfrm>
            <a:off x="-488494" y="720450"/>
            <a:ext cx="10087403" cy="5137354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0608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ed-For-Speed-The-Run_Sound-De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>
            <a:fillRect/>
          </a:stretch>
        </p:blipFill>
        <p:spPr>
          <a:xfrm>
            <a:off x="0" y="604837"/>
            <a:ext cx="9144000" cy="5402972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9" y="384481"/>
            <a:ext cx="7467600" cy="1143000"/>
          </a:xfrm>
        </p:spPr>
        <p:txBody>
          <a:bodyPr/>
          <a:lstStyle/>
          <a:p>
            <a:r>
              <a:rPr lang="en-US" b="1" dirty="0" smtClean="0"/>
              <a:t>Septembar 2016.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5686" y="1527481"/>
            <a:ext cx="7467600" cy="533051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- otvaranje katedre</a:t>
            </a:r>
          </a:p>
          <a:p>
            <a:endParaRPr lang="en-US" dirty="0" smtClean="0"/>
          </a:p>
          <a:p>
            <a:r>
              <a:rPr lang="en-US" dirty="0" smtClean="0"/>
              <a:t>- šesta katedra za </a:t>
            </a:r>
            <a:r>
              <a:rPr lang="en-US" dirty="0" smtClean="0"/>
              <a:t>mp</a:t>
            </a:r>
            <a:r>
              <a:rPr lang="en-US" dirty="0" smtClean="0"/>
              <a:t>sdz </a:t>
            </a:r>
            <a:r>
              <a:rPr lang="en-US" dirty="0" smtClean="0"/>
              <a:t>u Srbiji</a:t>
            </a:r>
          </a:p>
          <a:p>
            <a:endParaRPr lang="en-US" dirty="0" smtClean="0"/>
          </a:p>
          <a:p>
            <a:r>
              <a:rPr lang="en-US" dirty="0" smtClean="0"/>
              <a:t>- nastava po planu i programu       Ministarstva prosvete RS</a:t>
            </a:r>
          </a:p>
          <a:p>
            <a:endParaRPr lang="en-US" dirty="0"/>
          </a:p>
        </p:txBody>
      </p:sp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96" y="25021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Visokoobrazovne ustanove u Srbiji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FAKULTET DRAMSKIH UMETNOSTI U BEOGRADU</a:t>
            </a:r>
          </a:p>
          <a:p>
            <a:r>
              <a:rPr lang="en-US" sz="2800" dirty="0" smtClean="0"/>
              <a:t>AKADEMIJA UMETNOSTI U NOVOM SADU</a:t>
            </a:r>
          </a:p>
          <a:p>
            <a:r>
              <a:rPr lang="en-US" sz="2800" dirty="0" smtClean="0"/>
              <a:t>AKADEMIJA LEPIH UMETNOSTI U BEOGRADU</a:t>
            </a:r>
          </a:p>
          <a:p>
            <a:r>
              <a:rPr lang="en-US" sz="2800" dirty="0" smtClean="0"/>
              <a:t>VIŠA ELEKTROTEHNIČKA ŠKOLA U BEOGRADU</a:t>
            </a:r>
          </a:p>
          <a:p>
            <a:r>
              <a:rPr lang="en-US" sz="2800" dirty="0"/>
              <a:t>SAE UNIVERZITET U </a:t>
            </a:r>
            <a:r>
              <a:rPr lang="en-US" sz="2800" dirty="0" smtClean="0"/>
              <a:t>BEOGRADU</a:t>
            </a:r>
            <a:r>
              <a:rPr lang="is-IS" sz="2800" dirty="0" smtClean="0"/>
              <a:t>…</a:t>
            </a:r>
            <a:endParaRPr lang="en-US" sz="2800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7" name="Picture 6" descr="frequency-beat-oscillator-dj-music-sound_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1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Istorijat obrazovnih institucija za  Dizajn zvuka u Srbiji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1997. godine – Otvaranje katedre za SDZ na FDU, prof Rihard Merc</a:t>
            </a:r>
          </a:p>
          <a:p>
            <a:r>
              <a:rPr lang="en-US" sz="2800" dirty="0" smtClean="0"/>
              <a:t>2003. </a:t>
            </a:r>
            <a:r>
              <a:rPr lang="en-US" sz="2800" dirty="0" smtClean="0"/>
              <a:t>godine - Otvaranje katedre za SDZ na Univerzitetu u NS, na Akademiji umetnosti</a:t>
            </a:r>
          </a:p>
          <a:p>
            <a:r>
              <a:rPr lang="en-US" sz="2800" dirty="0" smtClean="0"/>
              <a:t>2005. godine – Otvaranje </a:t>
            </a:r>
            <a:r>
              <a:rPr lang="en-US" sz="2800" dirty="0" smtClean="0"/>
              <a:t>privatnih </a:t>
            </a:r>
            <a:r>
              <a:rPr lang="en-US" sz="2800" dirty="0" smtClean="0"/>
              <a:t>fakulteta u Beogradu</a:t>
            </a:r>
          </a:p>
          <a:p>
            <a:r>
              <a:rPr lang="en-US" sz="2800" dirty="0" smtClean="0"/>
              <a:t>2006. </a:t>
            </a:r>
            <a:r>
              <a:rPr lang="en-US" sz="2800" dirty="0" smtClean="0"/>
              <a:t>godine – Otvaranje prve katedre u srednjim muzičkim skolama, u mš Kosta Manojlović u Zemunu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8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-is-sound-design-sounde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400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3394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DIZAJN </a:t>
            </a:r>
            <a:r>
              <a:rPr lang="en-US" dirty="0" smtClean="0"/>
              <a:t>ZVUKA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Nauka </a:t>
            </a:r>
            <a:r>
              <a:rPr lang="en-US" sz="2800" dirty="0"/>
              <a:t>o snimanju, obradi, miksovanju i </a:t>
            </a:r>
            <a:r>
              <a:rPr lang="en-US" sz="2800" dirty="0" smtClean="0"/>
              <a:t>  masterovanju </a:t>
            </a:r>
            <a:r>
              <a:rPr lang="en-US" sz="2800" dirty="0" smtClean="0"/>
              <a:t>zvuka. F.</a:t>
            </a:r>
            <a:endParaRPr lang="en-US" sz="2800" dirty="0" smtClean="0"/>
          </a:p>
          <a:p>
            <a:r>
              <a:rPr lang="en-US" sz="2800" dirty="0" smtClean="0"/>
              <a:t>Upoznavanje sa istorijskim činjenicama, istorijom audio-sistema i audio uređaja</a:t>
            </a:r>
          </a:p>
          <a:p>
            <a:r>
              <a:rPr lang="en-US" sz="2800" dirty="0" smtClean="0"/>
              <a:t>Upoznavanje sa principom funkcionisanja </a:t>
            </a:r>
            <a:r>
              <a:rPr lang="en-US" sz="2800" dirty="0" smtClean="0"/>
              <a:t>audio</a:t>
            </a:r>
            <a:r>
              <a:rPr lang="en-US" sz="2800" dirty="0" smtClean="0"/>
              <a:t>-</a:t>
            </a:r>
            <a:r>
              <a:rPr lang="en-US" sz="2800" dirty="0" smtClean="0"/>
              <a:t>sistema, kao i njegovim elementima</a:t>
            </a:r>
            <a:endParaRPr lang="en-US" sz="2800" dirty="0" smtClean="0"/>
          </a:p>
          <a:p>
            <a:r>
              <a:rPr lang="en-US" sz="2800" dirty="0" smtClean="0"/>
              <a:t>Upoznavanje i rad na softverskim platformama, koje su industrijski standard danas u svetu</a:t>
            </a:r>
          </a:p>
          <a:p>
            <a:pPr marL="3657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requency-beat-oscillator-dj-music-sound_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9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I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Opšteobrazovna predmeti (srpski jezik i književnost, strani jezici, istorija, biologija, fizičko vaspitanje</a:t>
            </a:r>
            <a:r>
              <a:rPr lang="is-IS" sz="2700" dirty="0" smtClean="0"/>
              <a:t>…</a:t>
            </a:r>
            <a:r>
              <a:rPr lang="en-US" sz="2700" dirty="0" smtClean="0"/>
              <a:t>)</a:t>
            </a:r>
          </a:p>
          <a:p>
            <a:r>
              <a:rPr lang="en-US" sz="2700" dirty="0" smtClean="0"/>
              <a:t>Stručni predmenti (solfeđo, teorija muzike, muzički instrumenti, harmonija, kontrapunkt</a:t>
            </a:r>
            <a:r>
              <a:rPr lang="is-IS" sz="2700" dirty="0" smtClean="0"/>
              <a:t>…</a:t>
            </a:r>
            <a:r>
              <a:rPr lang="en-US" sz="2700" dirty="0" smtClean="0"/>
              <a:t>)</a:t>
            </a:r>
          </a:p>
          <a:p>
            <a:r>
              <a:rPr lang="en-US" sz="2700" dirty="0" smtClean="0"/>
              <a:t>Uže stručni predmeti (audio tehnika, osnovi akustike, osnove dizajniranja zvuka za medije, tehnologija zvučno muzičkog procesa</a:t>
            </a:r>
            <a:r>
              <a:rPr lang="is-IS" sz="2700" dirty="0" smtClean="0"/>
              <a:t>…</a:t>
            </a:r>
            <a:r>
              <a:rPr lang="en-US" sz="2700" dirty="0" smtClean="0"/>
              <a:t>)</a:t>
            </a:r>
          </a:p>
          <a:p>
            <a:r>
              <a:rPr lang="en-US" sz="2700" dirty="0"/>
              <a:t>U</a:t>
            </a:r>
            <a:r>
              <a:rPr lang="en-US" sz="2700" dirty="0" smtClean="0"/>
              <a:t>metnički pristup i praksa</a:t>
            </a:r>
            <a:endParaRPr lang="en-US" sz="2700" dirty="0"/>
          </a:p>
        </p:txBody>
      </p:sp>
      <p:pic>
        <p:nvPicPr>
          <p:cNvPr id="4" name="Picture 3" descr="frequency-beat-oscillator-dj-music-sound_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INTERESOVANJA </a:t>
            </a:r>
            <a:r>
              <a:rPr lang="en-US" b="1" dirty="0" smtClean="0"/>
              <a:t>U DOMENU </a:t>
            </a:r>
            <a:r>
              <a:rPr lang="en-US" b="1" dirty="0" smtClean="0"/>
              <a:t>        ZVUKA</a:t>
            </a:r>
            <a:endParaRPr lang="en-US" sz="6000" b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02998" y="1654818"/>
            <a:ext cx="7467600" cy="366834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endParaRPr lang="en-US" dirty="0" smtClean="0"/>
          </a:p>
          <a:p>
            <a:r>
              <a:rPr lang="en-US" sz="3200" dirty="0" smtClean="0"/>
              <a:t>MUZIČKA PRODUKCIJA</a:t>
            </a:r>
          </a:p>
          <a:p>
            <a:r>
              <a:rPr lang="en-US" sz="3200" dirty="0" smtClean="0"/>
              <a:t>LIVE SOUND</a:t>
            </a:r>
          </a:p>
          <a:p>
            <a:r>
              <a:rPr lang="en-US" sz="3200" dirty="0" smtClean="0"/>
              <a:t>FILM (igrani, animirani)</a:t>
            </a:r>
            <a:endParaRPr lang="en-US" sz="3200" dirty="0" smtClean="0"/>
          </a:p>
          <a:p>
            <a:r>
              <a:rPr lang="en-US" sz="3200" dirty="0" smtClean="0"/>
              <a:t>RADIO I TELEVIZIJA</a:t>
            </a:r>
          </a:p>
          <a:p>
            <a:r>
              <a:rPr lang="en-US" sz="3200" dirty="0" smtClean="0"/>
              <a:t>POZORIŠTE</a:t>
            </a:r>
          </a:p>
          <a:p>
            <a:r>
              <a:rPr lang="en-US" sz="3200" dirty="0" smtClean="0"/>
              <a:t>VIDEO IGRE</a:t>
            </a:r>
          </a:p>
          <a:p>
            <a:pPr marL="36576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frequency-beat-oscillator-dj-music-sound_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3324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CR_Ultrawid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20" b="-26720"/>
          <a:stretch>
            <a:fillRect/>
          </a:stretch>
        </p:blipFill>
        <p:spPr>
          <a:xfrm>
            <a:off x="0" y="421171"/>
            <a:ext cx="9144000" cy="5851525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1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993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5th-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6" r="-8496"/>
          <a:stretch>
            <a:fillRect/>
          </a:stretch>
        </p:blipFill>
        <p:spPr>
          <a:xfrm>
            <a:off x="-757165" y="488440"/>
            <a:ext cx="10612536" cy="5556002"/>
          </a:xfrm>
        </p:spPr>
      </p:pic>
      <p:pic>
        <p:nvPicPr>
          <p:cNvPr id="5" name="Picture 4" descr="frequency-beat-oscillator-dj-music-sound_de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75" y="5857804"/>
            <a:ext cx="1767712" cy="10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2617</TotalTime>
  <Words>260</Words>
  <Application>Microsoft Macintosh PowerPoint</Application>
  <PresentationFormat>On-screen Show (4:3)</PresentationFormat>
  <Paragraphs>43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MUZIČKU PRODUKCIJU SNIMANJE I DIZAJN ZVUKA</vt:lpstr>
      <vt:lpstr>Septembar 2016.</vt:lpstr>
      <vt:lpstr>Istorijat obrazovnih institucija za  Dizajn zvuka u Srbiji</vt:lpstr>
      <vt:lpstr>PowerPoint Presentation</vt:lpstr>
      <vt:lpstr>DIZAJN ZVUKA</vt:lpstr>
      <vt:lpstr>PLAN I PROGRAM</vt:lpstr>
      <vt:lpstr>INTERESOVANJA U DOMENU         ZVUKA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DIZAJN ZVUKA</vt:lpstr>
      <vt:lpstr>PowerPoint Presentation</vt:lpstr>
      <vt:lpstr>PowerPoint Presentation</vt:lpstr>
      <vt:lpstr>PowerPoint Presentation</vt:lpstr>
      <vt:lpstr>Visokoobrazovne ustanove u Srbiji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SNIMANJE I DIZAJN ZVUKA</dc:title>
  <dc:creator>Matija Lekovic</dc:creator>
  <cp:lastModifiedBy>Matija Lekovic</cp:lastModifiedBy>
  <cp:revision>51</cp:revision>
  <dcterms:created xsi:type="dcterms:W3CDTF">2016-05-10T21:20:50Z</dcterms:created>
  <dcterms:modified xsi:type="dcterms:W3CDTF">2016-05-13T11:20:49Z</dcterms:modified>
</cp:coreProperties>
</file>